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4" r:id="rId2"/>
    <p:sldId id="8846" r:id="rId3"/>
    <p:sldId id="259" r:id="rId4"/>
    <p:sldId id="8845" r:id="rId5"/>
    <p:sldId id="8840" r:id="rId6"/>
    <p:sldId id="8874"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8875" r:id="rId22"/>
    <p:sldId id="8876" r:id="rId23"/>
    <p:sldId id="267" r:id="rId24"/>
    <p:sldId id="8850" r:id="rId25"/>
    <p:sldId id="374" r:id="rId26"/>
    <p:sldId id="8849" r:id="rId27"/>
    <p:sldId id="314" r:id="rId28"/>
    <p:sldId id="269" r:id="rId29"/>
    <p:sldId id="8864" r:id="rId30"/>
    <p:sldId id="8865" r:id="rId31"/>
    <p:sldId id="8851" r:id="rId32"/>
    <p:sldId id="273" r:id="rId33"/>
    <p:sldId id="8852" r:id="rId34"/>
    <p:sldId id="373"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3" d="100"/>
          <a:sy n="103" d="100"/>
        </p:scale>
        <p:origin x="88" y="28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08/12/2020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12/8/2020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12/8/2020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264" y="2477037"/>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8483" y="2366490"/>
            <a:ext cx="1121409" cy="11214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926263"/>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66467" y="4285982"/>
            <a:ext cx="4915063" cy="2585323"/>
          </a:xfrm>
          <a:prstGeom prst="rect">
            <a:avLst/>
          </a:prstGeom>
          <a:noFill/>
        </p:spPr>
        <p:txBody>
          <a:bodyPr wrap="non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8 Epochs, 0.16 LR</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91k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1510</Words>
  <Application>Microsoft Office PowerPoint</Application>
  <PresentationFormat>Widescreen</PresentationFormat>
  <Paragraphs>241</Paragraphs>
  <Slides>35</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31</cp:revision>
  <dcterms:created xsi:type="dcterms:W3CDTF">2020-12-07T05:01:54Z</dcterms:created>
  <dcterms:modified xsi:type="dcterms:W3CDTF">2020-12-09T01:20:46Z</dcterms:modified>
</cp:coreProperties>
</file>